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64" r:id="rId3"/>
    <p:sldId id="260" r:id="rId4"/>
    <p:sldId id="266" r:id="rId5"/>
    <p:sldId id="265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0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4A9B3-2D35-4E51-87F2-1203B1820B0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F4244-03BB-4E8E-9F72-FB6010FE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7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rejects</a:t>
            </a:r>
            <a:r>
              <a:rPr lang="en-US" baseline="0" dirty="0" smtClean="0"/>
              <a:t> from AP?  What about Enrique’s Journey?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4244-03BB-4E8E-9F72-FB6010FE1F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7F92FC4-BCC6-4C9A-8F59-79080CCA7AB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2646A8-7C31-47D6-97F9-C22845D9AE1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nesandnoble.com/w/perfect-storm-sebastian-junger/1000966149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Independent Reading</a:t>
            </a:r>
            <a:endParaRPr lang="en-US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8023" y="1447800"/>
            <a:ext cx="7391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How do strong readers choose a book?  What kind of selection strategies do they engage in?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Recommendations, online reviews, author (past reading/bio), genre, cover, awards, summary on back, seen the movie, read the 1</a:t>
            </a:r>
            <a:r>
              <a:rPr lang="en-US" sz="3200" baseline="30000" dirty="0" smtClean="0">
                <a:solidFill>
                  <a:srgbClr val="0070C0"/>
                </a:solidFill>
                <a:latin typeface="Comic Sans MS" pitchFamily="66" charset="0"/>
              </a:rPr>
              <a:t>st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 page, challenging, summer reading table, book reviews.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How will </a:t>
            </a:r>
            <a:r>
              <a:rPr lang="en-US" sz="3200" smtClean="0">
                <a:solidFill>
                  <a:srgbClr val="0070C0"/>
                </a:solidFill>
                <a:latin typeface="Comic Sans MS" pitchFamily="66" charset="0"/>
              </a:rPr>
              <a:t>you choose???</a:t>
            </a:r>
            <a:endParaRPr lang="en-US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9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Nonfiction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81" y="2566381"/>
            <a:ext cx="2826648" cy="4233853"/>
          </a:xfrm>
          <a:prstGeom prst="rect">
            <a:avLst/>
          </a:prstGeom>
        </p:spPr>
      </p:pic>
      <p:pic>
        <p:nvPicPr>
          <p:cNvPr id="3" name="Picture 2" descr="http://media-cache-ec0.pinimg.com/736x/88/e0/9f/88e09fdb180766e274ffdaa41c4877d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58"/>
            <a:ext cx="2907967" cy="446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pmedia.arts.nationalpost.com/2013/09/smarter-than-you-thin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768" y="1801777"/>
            <a:ext cx="3030193" cy="460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81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The Perfect Storm: A True Story of Men Against the Sea by Sebastian Junger: Book Cov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2073">
            <a:off x="365877" y="282304"/>
            <a:ext cx="2025952" cy="305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00263"/>
            <a:ext cx="7498080" cy="1143000"/>
          </a:xfrm>
        </p:spPr>
        <p:txBody>
          <a:bodyPr/>
          <a:lstStyle/>
          <a:p>
            <a:r>
              <a:rPr lang="en-US" dirty="0" smtClean="0"/>
              <a:t>Nonfiction</a:t>
            </a:r>
            <a:endParaRPr lang="en-US" dirty="0"/>
          </a:p>
        </p:txBody>
      </p:sp>
      <p:pic>
        <p:nvPicPr>
          <p:cNvPr id="1026" name="Picture 2" descr="http://ecx.images-amazon.com/images/I/51VukewecuL._SX330_BO1,204,203,200_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45232">
            <a:off x="3475019" y="1971560"/>
            <a:ext cx="2450739" cy="368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mages-na.ssl-images-amazon.com/images/I/51NvsVsbAiL._SX328_BO1,204,203,200_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723" y="313726"/>
            <a:ext cx="2657931" cy="401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ages-na.ssl-images-amazon.com/images/I/41uEeRf33BL._SX327_BO1,204,203,200_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482" y="3354586"/>
            <a:ext cx="2255570" cy="342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4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Nonfiction</a:t>
            </a:r>
            <a:endParaRPr lang="en-US" dirty="0"/>
          </a:p>
        </p:txBody>
      </p:sp>
      <p:pic>
        <p:nvPicPr>
          <p:cNvPr id="1026" name="Picture 2" descr="https://sp.yimg.com/xj/th?id=OIP.Mb6ac936ed4656aa10f0c57d73bf433c8o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15" y="1445895"/>
            <a:ext cx="2652014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p.yimg.com/xj/th?id=OIP.M1c2fe32b0fd3a73ba0b8222bea0a4e4bo0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2785">
            <a:off x="5967329" y="375359"/>
            <a:ext cx="2762496" cy="420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adoptingjames.files.wordpress.com/2012/07/the-devil-in-the-white-city-by-erik-larson-book-cover-960x145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0993">
            <a:off x="2997847" y="2399780"/>
            <a:ext cx="2721064" cy="413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87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Nonfiction</a:t>
            </a:r>
            <a:endParaRPr lang="en-US" dirty="0"/>
          </a:p>
        </p:txBody>
      </p:sp>
      <p:pic>
        <p:nvPicPr>
          <p:cNvPr id="2050" name="Picture 2" descr="http://media-cache-ak0.pinimg.com/736x/be/33/cb/be33cb1f9aa317ed6adfb71107773ec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5"/>
          <a:stretch/>
        </p:blipFill>
        <p:spPr bwMode="auto">
          <a:xfrm rot="358556">
            <a:off x="6237221" y="274549"/>
            <a:ext cx="2560659" cy="410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sp.yimg.com/xj/th?id=OIP.M0e8557273e0678012b1cd8c02809c0c6o0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99240">
            <a:off x="416061" y="1914815"/>
            <a:ext cx="2521976" cy="389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562" y="2485533"/>
            <a:ext cx="2895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70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Nonfiction</a:t>
            </a:r>
            <a:endParaRPr lang="en-US" dirty="0"/>
          </a:p>
        </p:txBody>
      </p:sp>
      <p:pic>
        <p:nvPicPr>
          <p:cNvPr id="1026" name="Picture 2" descr="https://images-na.ssl-images-amazon.com/images/I/41vAxyU2YyL._SX324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426" y="1316421"/>
            <a:ext cx="3429000" cy="524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98071" y="1329559"/>
            <a:ext cx="4343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Note:  If you pick this one, you must buy THIS version—</a:t>
            </a:r>
            <a:r>
              <a:rPr lang="en-US" sz="2400" i="1" dirty="0" smtClean="0"/>
              <a:t>Outcasts Unite:  An American Town, a Refugee Team, and One Woman’s Quest to Make a Difference 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DO NOT </a:t>
            </a:r>
            <a:r>
              <a:rPr lang="en-US" sz="2400" dirty="0" smtClean="0"/>
              <a:t>order </a:t>
            </a:r>
            <a:r>
              <a:rPr lang="en-US" sz="2400" i="1" dirty="0"/>
              <a:t>Outcasts United: The Story of a Refugee Soccer Team That Changed a </a:t>
            </a:r>
            <a:r>
              <a:rPr lang="en-US" sz="2400" i="1" dirty="0" smtClean="0"/>
              <a:t>Town—</a:t>
            </a:r>
            <a:r>
              <a:rPr lang="en-US" sz="2400" dirty="0" smtClean="0"/>
              <a:t>that’s the young reader’s version. 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14925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Nonfiction</a:t>
            </a:r>
            <a:endParaRPr lang="en-US" dirty="0"/>
          </a:p>
        </p:txBody>
      </p:sp>
      <p:pic>
        <p:nvPicPr>
          <p:cNvPr id="2050" name="Picture 2" descr="https://images-na.ssl-images-amazon.com/images/I/51gFJ73OV%2BL._SX340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2506811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mages-na.ssl-images-amazon.com/images/I/61dQqnTQVNL._SX33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2512920" cy="368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images-na.ssl-images-amazon.com/images/I/51twSYEeKmL._SX339_BO1,204,203,2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480" y="3091618"/>
            <a:ext cx="2439868" cy="357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648" y="729764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you select the John Lewis </a:t>
            </a:r>
            <a:r>
              <a:rPr lang="en-US" sz="2400" i="1" dirty="0" smtClean="0"/>
              <a:t>March</a:t>
            </a:r>
            <a:r>
              <a:rPr lang="en-US" sz="2400" dirty="0" smtClean="0"/>
              <a:t> trilogy of graphic novels, you need to read ALL THREE.  Do know that it will cost you about $36 to buy them all.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1048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417</TotalTime>
  <Words>167</Words>
  <Application>Microsoft Office PowerPoint</Application>
  <PresentationFormat>On-screen Show (4:3)</PresentationFormat>
  <Paragraphs>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Comic Sans MS</vt:lpstr>
      <vt:lpstr>Gill Sans MT</vt:lpstr>
      <vt:lpstr>Verdana</vt:lpstr>
      <vt:lpstr>Wingdings 2</vt:lpstr>
      <vt:lpstr>Solstice</vt:lpstr>
      <vt:lpstr>Independent Reading</vt:lpstr>
      <vt:lpstr>Nonfiction</vt:lpstr>
      <vt:lpstr>Nonfiction</vt:lpstr>
      <vt:lpstr>Nonfiction</vt:lpstr>
      <vt:lpstr>Nonfiction</vt:lpstr>
      <vt:lpstr>Nonfiction</vt:lpstr>
      <vt:lpstr>Nonfiction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Independent Reading</dc:title>
  <dc:creator>Administrator</dc:creator>
  <cp:lastModifiedBy>REMAR, COLLEEN</cp:lastModifiedBy>
  <cp:revision>17</cp:revision>
  <dcterms:created xsi:type="dcterms:W3CDTF">2011-09-12T10:57:24Z</dcterms:created>
  <dcterms:modified xsi:type="dcterms:W3CDTF">2016-10-18T14:01:41Z</dcterms:modified>
</cp:coreProperties>
</file>